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-1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2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id="{CF8BE98B-B33D-4B81-A925-9985D78E4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9" y="794945"/>
            <a:ext cx="7238988" cy="832484"/>
          </a:xfrm>
          <a:prstGeom prst="rect">
            <a:avLst/>
          </a:prstGeom>
        </p:spPr>
      </p:pic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id="{D2442B7D-2C36-43C7-9EEB-107BAC3BC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7" y="3965598"/>
            <a:ext cx="5187924" cy="1789831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4BAF696E-AF3C-4725-9334-BC6AC8C2EFED}"/>
              </a:ext>
            </a:extLst>
          </p:cNvPr>
          <p:cNvSpPr/>
          <p:nvPr/>
        </p:nvSpPr>
        <p:spPr>
          <a:xfrm>
            <a:off x="1416909" y="2100648"/>
            <a:ext cx="8031678" cy="330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485900" algn="l"/>
                <a:tab pos="1620520" algn="l"/>
              </a:tabLst>
            </a:pPr>
            <a:r>
              <a:rPr lang="sk-SK" sz="15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Zvýšenie uplatniteľnosti žiakov v prihraničných regiónoch v odvetví spracovania plastov v súlade s požiadavkami automatizácie, robotizácie a </a:t>
            </a:r>
            <a:r>
              <a:rPr lang="sk-SK" sz="15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pravidlami</a:t>
            </a:r>
            <a:r>
              <a:rPr lang="sk-SK" sz="15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obehového hospodárstva - </a:t>
            </a:r>
            <a:r>
              <a:rPr lang="sk-SK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RegioPlast</a:t>
            </a:r>
            <a:r>
              <a:rPr lang="sk-SK" sz="15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2030</a:t>
            </a:r>
            <a:endParaRPr lang="sk-SK" sz="15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Kód projektu: 304011U970</a:t>
            </a:r>
          </a:p>
          <a:p>
            <a:pPr algn="just">
              <a:lnSpc>
                <a:spcPct val="150000"/>
              </a:lnSpc>
            </a:pPr>
            <a:r>
              <a:rPr lang="sk-SK" sz="1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Číslo zmluvy: Číslo zmluvy: Z SKCZ304011U970</a:t>
            </a:r>
          </a:p>
          <a:p>
            <a:pPr algn="just">
              <a:lnSpc>
                <a:spcPct val="150000"/>
              </a:lnSpc>
            </a:pPr>
            <a:endParaRPr lang="sk-SK" sz="15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800" b="1" dirty="0">
                <a:ea typeface="Times New Roman" panose="02020603050405020304" pitchFamily="18" charset="0"/>
                <a:cs typeface="Arial" panose="020B0604020202020204" pitchFamily="34" charset="0"/>
              </a:rPr>
              <a:t>ESOX spol. s </a:t>
            </a:r>
            <a:r>
              <a:rPr lang="sk-SK" sz="18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r.o</a:t>
            </a:r>
            <a:r>
              <a:rPr lang="sk-SK" sz="1800" b="1" dirty="0">
                <a:ea typeface="Times New Roman" panose="02020603050405020304" pitchFamily="18" charset="0"/>
                <a:cs typeface="Arial" panose="020B0604020202020204" pitchFamily="34" charset="0"/>
              </a:rPr>
              <a:t>., Uhorská Ves</a:t>
            </a:r>
          </a:p>
          <a:p>
            <a:pPr algn="just">
              <a:lnSpc>
                <a:spcPct val="150000"/>
              </a:lnSpc>
            </a:pPr>
            <a:r>
              <a:rPr lang="sk-SK" sz="1800" b="1" dirty="0">
                <a:ea typeface="Times New Roman" panose="02020603050405020304" pitchFamily="18" charset="0"/>
                <a:cs typeface="Arial" panose="020B0604020202020204" pitchFamily="34" charset="0"/>
              </a:rPr>
              <a:t>Nábory žiakov do duálneho vzdelávania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28. jún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27805" y="1442119"/>
            <a:ext cx="3935136" cy="402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3200"/>
              <a:buNone/>
            </a:pPr>
            <a:r>
              <a:rPr lang="en-US" b="1" dirty="0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ESOX-PLAST</a:t>
            </a:r>
            <a:r>
              <a:rPr lang="sk-SK" b="1" dirty="0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 err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s.r.o.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Uhorskej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Vsi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slovenská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rodinná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firma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pôsobiaca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trhu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viac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ako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25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rokov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Zameriavame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sa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lisovanie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plastových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výrobkov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Našou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veľkou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výhodou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vlastná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nástrojáreň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kde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vyrábame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formy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automatizované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výrobné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linky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Našimi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zákazníkmi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sú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svetoví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lídri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automobilovej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elektrotechnickej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oblasti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naše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výrobky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denne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využívajú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ľudia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po celom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svete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Ročne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vyrobíme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milióny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kusov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výliskov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desiatky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foriem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putujú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k 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našim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spokojným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zákazníkom</a:t>
            </a:r>
            <a:r>
              <a:rPr lang="en-US" sz="16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717318" y="2100692"/>
            <a:ext cx="553132" cy="45719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346650" y="2100692"/>
            <a:ext cx="553200" cy="456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318" y="484633"/>
            <a:ext cx="587958" cy="53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l="1841" r="5230" b="1566"/>
          <a:stretch/>
        </p:blipFill>
        <p:spPr>
          <a:xfrm>
            <a:off x="8957210" y="4573701"/>
            <a:ext cx="3234792" cy="22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 l="5626"/>
          <a:stretch/>
        </p:blipFill>
        <p:spPr>
          <a:xfrm>
            <a:off x="5725658" y="4575191"/>
            <a:ext cx="3231552" cy="228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6">
            <a:alphaModFix/>
          </a:blip>
          <a:srcRect l="5815"/>
          <a:stretch/>
        </p:blipFill>
        <p:spPr>
          <a:xfrm>
            <a:off x="5727613" y="2282399"/>
            <a:ext cx="3229597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7">
            <a:alphaModFix/>
          </a:blip>
          <a:srcRect l="5231"/>
          <a:stretch/>
        </p:blipFill>
        <p:spPr>
          <a:xfrm>
            <a:off x="8957210" y="1513"/>
            <a:ext cx="3234790" cy="227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8">
            <a:alphaModFix/>
          </a:blip>
          <a:srcRect l="5515"/>
          <a:stretch/>
        </p:blipFill>
        <p:spPr>
          <a:xfrm>
            <a:off x="8957210" y="2285996"/>
            <a:ext cx="3234790" cy="228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9">
            <a:alphaModFix/>
          </a:blip>
          <a:srcRect r="5715"/>
          <a:stretch/>
        </p:blipFill>
        <p:spPr>
          <a:xfrm>
            <a:off x="5722001" y="0"/>
            <a:ext cx="3230881" cy="228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id="{A339F319-6A1F-4F4A-AE64-057740BBEE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25" y="459199"/>
            <a:ext cx="1584176" cy="571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8961120" y="4572000"/>
            <a:ext cx="3230880" cy="22860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8961120" y="2286000"/>
            <a:ext cx="3230880" cy="22860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8961120" y="0"/>
            <a:ext cx="3230880" cy="22860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5730240" y="4572000"/>
            <a:ext cx="3230880" cy="22860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5730240" y="2286000"/>
            <a:ext cx="3230880" cy="22860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5730240" y="0"/>
            <a:ext cx="3230880" cy="22860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t="13768" r="23187" b="13768"/>
          <a:stretch/>
        </p:blipFill>
        <p:spPr>
          <a:xfrm>
            <a:off x="8961120" y="0"/>
            <a:ext cx="323088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t="9208" r="17187" b="2815"/>
          <a:stretch/>
        </p:blipFill>
        <p:spPr>
          <a:xfrm>
            <a:off x="5730240" y="2286000"/>
            <a:ext cx="323088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 l="6329" t="24650" r="13801"/>
          <a:stretch/>
        </p:blipFill>
        <p:spPr>
          <a:xfrm>
            <a:off x="8961120" y="4572000"/>
            <a:ext cx="323088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6201135" y="5321808"/>
            <a:ext cx="228909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latin typeface="Montserrat"/>
                <a:ea typeface="Montserrat"/>
                <a:cs typeface="Montserrat"/>
                <a:sym typeface="Montserrat"/>
              </a:rPr>
              <a:t>TECHNIK SPRACOVANIA PLASTOV</a:t>
            </a:r>
            <a:endParaRPr sz="200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9271974" y="2981173"/>
            <a:ext cx="2609171" cy="104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ŠPECIALISTA SPRACOVANIA PLASTOV </a:t>
            </a:r>
            <a:endParaRPr sz="20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164518" y="689078"/>
            <a:ext cx="2325707" cy="102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MECHANIK STROJOV A ZARIADENÍ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09904" y="1280375"/>
            <a:ext cx="3980700" cy="4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DUÁLNE VZDELÁVANIE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i="1" u="none" strike="noStrike" cap="non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Spolupráca s SOŠP v Liptovskom Mikuláši od roku 2016</a:t>
            </a:r>
            <a:br>
              <a:rPr lang="en-US" sz="1600" i="0" u="none" strike="noStrike" cap="non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i="0" u="none" strike="noStrike" cap="none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Duálne vzdelávanie je efektívny systém výchovy a vzdelávania, kde sa spája teória priamo s praxou vo výrobe. Študenti získavajú teoretické vzdelanie v škole, ale pracujú na odbornom výcviku medzi chlapmi a učia sa priamo od nich vo výrobnej prevádzke.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Získavajú prvé základné pracovné návyky, učia sa systému práce v bežnom živote. Stávajú sa súčasťou spoločnosti</a:t>
            </a: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717318" y="2383914"/>
            <a:ext cx="553132" cy="45719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346650" y="2383914"/>
            <a:ext cx="553200" cy="456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318" y="484633"/>
            <a:ext cx="587958" cy="53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ok 17" descr="Obrázok, na ktorom je kreslenie&#10;&#10;Automaticky generovaný popis">
            <a:extLst>
              <a:ext uri="{FF2B5EF4-FFF2-40B4-BE49-F238E27FC236}">
                <a16:creationId xmlns:a16="http://schemas.microsoft.com/office/drawing/2014/main" id="{6DA482B3-0ED8-4E86-915D-D95CFAF85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66" y="442724"/>
            <a:ext cx="1584176" cy="571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0" y="0"/>
            <a:ext cx="3054096" cy="3438144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054096" y="0"/>
            <a:ext cx="3044952" cy="3438144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6099048" y="0"/>
            <a:ext cx="3044952" cy="3438144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9144000" y="0"/>
            <a:ext cx="3044952" cy="3438144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048" y="3438144"/>
            <a:ext cx="3054096" cy="3438144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3057144" y="3438144"/>
            <a:ext cx="3044952" cy="3438144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102096" y="3438144"/>
            <a:ext cx="3044952" cy="3438144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9147048" y="3438144"/>
            <a:ext cx="3044952" cy="3438144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364194" y="1700784"/>
            <a:ext cx="2325707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Odborná prax a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vedomosti </a:t>
            </a: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strojárstve a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chemickom priemysle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416766" y="1700784"/>
            <a:ext cx="2325707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Rovnocenné rozdelenie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vyučovania na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pra</a:t>
            </a: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x :</a:t>
            </a: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 te</a:t>
            </a: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óriu</a:t>
            </a: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50% : 50%</a:t>
            </a:r>
            <a:endParaRPr sz="1600" b="1" i="0" u="none" strike="noStrike" cap="none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6463243" y="1700784"/>
            <a:ext cx="2380611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Štipendium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35 - </a:t>
            </a: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90 </a:t>
            </a: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€</a:t>
            </a: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mesačne v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závislosti od študijných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výsledkov</a:t>
            </a:r>
            <a:endParaRPr sz="16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9563099" y="1700784"/>
            <a:ext cx="2325707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Príležitosť vyskúšať si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prácu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pre </a:t>
            </a: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svetové značky</a:t>
            </a: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akými sú </a:t>
            </a: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Porsche,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Audi, KTM</a:t>
            </a: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 a mnoho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ďalších</a:t>
            </a:r>
            <a:endParaRPr sz="1600" i="0" u="none" strike="noStrike" cap="none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330646" y="5138928"/>
            <a:ext cx="2325707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Možnosť finančného bonusu </a:t>
            </a: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pri zefektívnení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pracovného postupu</a:t>
            </a:r>
            <a:endParaRPr sz="1600" i="0" u="none" strike="noStrike" cap="none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3383218" y="5138928"/>
            <a:ext cx="2325707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Náskok</a:t>
            </a:r>
            <a:r>
              <a:rPr lang="en-US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pred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rovesníkmi</a:t>
            </a: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429695" y="5138928"/>
            <a:ext cx="2325707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Štatút zamestnanca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07A"/>
              </a:buClr>
              <a:buSzPts val="1600"/>
              <a:buFont typeface="Arial"/>
              <a:buNone/>
            </a:pPr>
            <a:r>
              <a:rPr lang="en-US" sz="1800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firmy ESOX-PLAST</a:t>
            </a:r>
            <a:endParaRPr sz="1800" i="0" u="none" strike="noStrike" cap="none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9529551" y="5215128"/>
            <a:ext cx="23256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Bezplatné </a:t>
            </a: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pracovné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pomôcky a pracovný odev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714" y="437407"/>
            <a:ext cx="1082002" cy="108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072" y="3870981"/>
            <a:ext cx="1072854" cy="107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4408" y="3870960"/>
            <a:ext cx="1091184" cy="109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55976" y="441980"/>
            <a:ext cx="1072856" cy="107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40124" y="3870960"/>
            <a:ext cx="1072896" cy="107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0069" y="463216"/>
            <a:ext cx="1066860" cy="106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53072" y="438932"/>
            <a:ext cx="1078952" cy="107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5976" y="3870980"/>
            <a:ext cx="1072856" cy="107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>
            <a:off x="631364" y="2745200"/>
            <a:ext cx="339388" cy="339388"/>
          </a:xfrm>
          <a:prstGeom prst="ellipse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631364" y="3359608"/>
            <a:ext cx="339388" cy="339388"/>
          </a:xfrm>
          <a:prstGeom prst="ellipse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631364" y="3977100"/>
            <a:ext cx="339388" cy="339388"/>
          </a:xfrm>
          <a:prstGeom prst="ellipse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631364" y="4600207"/>
            <a:ext cx="339388" cy="339388"/>
          </a:xfrm>
          <a:prstGeom prst="ellipse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35272" y="5219273"/>
            <a:ext cx="339388" cy="339388"/>
          </a:xfrm>
          <a:prstGeom prst="ellipse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31364" y="5858188"/>
            <a:ext cx="339388" cy="339388"/>
          </a:xfrm>
          <a:prstGeom prst="ellipse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627804" y="1283810"/>
            <a:ext cx="3980771" cy="90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ŽIVOT DUALISTU VO FIRME</a:t>
            </a:r>
            <a:endParaRPr sz="1600" i="1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156700" y="2589203"/>
            <a:ext cx="6906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Odborný výcvik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teoretická príprava a praktické vyučovanie</a:t>
            </a:r>
            <a:endParaRPr sz="16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590618" y="2762424"/>
            <a:ext cx="416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07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>
              <a:solidFill>
                <a:srgbClr val="0040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1156700" y="3345342"/>
            <a:ext cx="69068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Práca pri strojoch a CNC v prevádzke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590618" y="3371722"/>
            <a:ext cx="416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07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>
              <a:solidFill>
                <a:srgbClr val="0040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156700" y="3958434"/>
            <a:ext cx="69068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Obedy a bazén v Liptovskom Jáne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590618" y="3984814"/>
            <a:ext cx="416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07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1156700" y="4585235"/>
            <a:ext cx="69068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Exkurzie a výstavy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590618" y="4617780"/>
            <a:ext cx="416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07A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>
              <a:solidFill>
                <a:srgbClr val="0040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1156700" y="5073617"/>
            <a:ext cx="69068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Súťaže a konferencie na Slovensku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a v zahraničí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590618" y="5245653"/>
            <a:ext cx="416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07A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>
              <a:solidFill>
                <a:srgbClr val="0040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1156700" y="5716875"/>
            <a:ext cx="69068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Dni zručnosti a Dni otvorených dverí</a:t>
            </a:r>
            <a:endParaRPr sz="1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pre ostatných spolužiakov a nových žiakov</a:t>
            </a:r>
            <a:endParaRPr sz="16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590618" y="5880415"/>
            <a:ext cx="416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07A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717318" y="2372123"/>
            <a:ext cx="553132" cy="45719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1346650" y="2372123"/>
            <a:ext cx="553200" cy="456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l="4957" r="4957" b="3752"/>
          <a:stretch/>
        </p:blipFill>
        <p:spPr>
          <a:xfrm>
            <a:off x="5730240" y="2273003"/>
            <a:ext cx="3230880" cy="2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4">
            <a:alphaModFix/>
          </a:blip>
          <a:srcRect t="5332" b="41518"/>
          <a:stretch/>
        </p:blipFill>
        <p:spPr>
          <a:xfrm>
            <a:off x="8960014" y="4567601"/>
            <a:ext cx="3231986" cy="2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5">
            <a:alphaModFix/>
          </a:blip>
          <a:srcRect b="5691"/>
          <a:stretch/>
        </p:blipFill>
        <p:spPr>
          <a:xfrm>
            <a:off x="8960014" y="4569804"/>
            <a:ext cx="3231986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6">
            <a:alphaModFix/>
          </a:blip>
          <a:srcRect l="1437" t="6357"/>
          <a:stretch/>
        </p:blipFill>
        <p:spPr>
          <a:xfrm>
            <a:off x="8960013" y="2"/>
            <a:ext cx="3231986" cy="230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318" y="484633"/>
            <a:ext cx="587958" cy="53616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5730195" y="14947"/>
            <a:ext cx="3231000" cy="22731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5730182" y="4571522"/>
            <a:ext cx="3231000" cy="2273100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8960524" y="2286000"/>
            <a:ext cx="3231000" cy="22860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110150" y="688980"/>
            <a:ext cx="24711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EKONOMICKÉ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VZDELÁVANIE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5945225" y="5212025"/>
            <a:ext cx="28653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DNI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OTVORENÝCH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DVERí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9513050" y="3042900"/>
            <a:ext cx="20235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ODBORNÝ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VÝCVIK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8">
            <a:alphaModFix/>
          </a:blip>
          <a:srcRect l="8281" t="7249" r="5362" b="10923"/>
          <a:stretch/>
        </p:blipFill>
        <p:spPr>
          <a:xfrm>
            <a:off x="8903900" y="4519713"/>
            <a:ext cx="3344226" cy="237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ok 34" descr="Obrázok, na ktorom je kreslenie&#10;&#10;Automaticky generovaný popis">
            <a:extLst>
              <a:ext uri="{FF2B5EF4-FFF2-40B4-BE49-F238E27FC236}">
                <a16:creationId xmlns:a16="http://schemas.microsoft.com/office/drawing/2014/main" id="{00006247-D591-49D5-BFF0-77752D6454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52" y="393297"/>
            <a:ext cx="1584176" cy="571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/>
        </p:nvSpPr>
        <p:spPr>
          <a:xfrm>
            <a:off x="717318" y="2732748"/>
            <a:ext cx="553132" cy="45719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270450" y="2732748"/>
            <a:ext cx="553132" cy="45719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627804" y="1618167"/>
            <a:ext cx="3980771" cy="361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3200"/>
              <a:buFont typeface="Arial"/>
              <a:buNone/>
            </a:pPr>
            <a:r>
              <a:rPr lang="en-US" sz="30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AKO ZÍSKAVAME NOVÝCH ŽIAKOV?</a:t>
            </a:r>
            <a:endParaRPr sz="3000" i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br>
              <a:rPr lang="en-US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800" b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Úzka spolupráca s SOŠP v Liptovskom Mikuláši ústi do organizácie aktivít pre základné školy a rodičov.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Technická výchova v dielni školy, práca v laboratóriu s elektro- stavebnicami, práca v agro- dielni, Deň otvorených dverí a Deň zručností v škole.</a:t>
            </a:r>
            <a:endParaRPr sz="18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5738332" y="2298997"/>
            <a:ext cx="3230880" cy="2273003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8969212" y="4572000"/>
            <a:ext cx="3230880" cy="22860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8969212" y="0"/>
            <a:ext cx="3230880" cy="22860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18"/>
          <p:cNvPicPr preferRelativeResize="0"/>
          <p:nvPr/>
        </p:nvPicPr>
        <p:blipFill rotWithShape="1">
          <a:blip r:embed="rId3">
            <a:alphaModFix/>
          </a:blip>
          <a:srcRect t="5123"/>
          <a:stretch/>
        </p:blipFill>
        <p:spPr>
          <a:xfrm>
            <a:off x="5738332" y="0"/>
            <a:ext cx="3230880" cy="229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4">
            <a:alphaModFix/>
          </a:blip>
          <a:srcRect b="5660"/>
          <a:stretch/>
        </p:blipFill>
        <p:spPr>
          <a:xfrm>
            <a:off x="5738332" y="4571999"/>
            <a:ext cx="3230880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318" y="484633"/>
            <a:ext cx="587958" cy="536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 txBox="1"/>
          <p:nvPr/>
        </p:nvSpPr>
        <p:spPr>
          <a:xfrm>
            <a:off x="9647150" y="699250"/>
            <a:ext cx="19338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TECHNICKÉ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DIELNE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9508100" y="5391025"/>
            <a:ext cx="2184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DEŇ ZRUČNOSTI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 ŠKOLE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6320825" y="2946650"/>
            <a:ext cx="22740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DEŇ OTVORENÝCH DVERí SOŠP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 rotWithShape="1">
          <a:blip r:embed="rId6">
            <a:alphaModFix/>
          </a:blip>
          <a:srcRect l="-5030"/>
          <a:stretch/>
        </p:blipFill>
        <p:spPr>
          <a:xfrm>
            <a:off x="8816800" y="2286000"/>
            <a:ext cx="3183052" cy="22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Obrázok, na ktorom je kreslenie&#10;&#10;Automaticky generovaný popis">
            <a:extLst>
              <a:ext uri="{FF2B5EF4-FFF2-40B4-BE49-F238E27FC236}">
                <a16:creationId xmlns:a16="http://schemas.microsoft.com/office/drawing/2014/main" id="{22456FD1-063F-453A-8AAF-894A93CF4C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93" y="393297"/>
            <a:ext cx="1584176" cy="571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2848" y="2359152"/>
            <a:ext cx="2375718" cy="215831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 txBox="1"/>
          <p:nvPr/>
        </p:nvSpPr>
        <p:spPr>
          <a:xfrm>
            <a:off x="6099525" y="2602400"/>
            <a:ext cx="5449800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Ďakujem za pozornosť</a:t>
            </a:r>
            <a:endParaRPr sz="3200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6211811" y="3469270"/>
            <a:ext cx="553132" cy="45719"/>
          </a:xfrm>
          <a:prstGeom prst="rect">
            <a:avLst/>
          </a:prstGeom>
          <a:solidFill>
            <a:srgbClr val="D1E8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6841143" y="3469270"/>
            <a:ext cx="553200" cy="45600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19"/>
          <p:cNvCxnSpPr/>
          <p:nvPr/>
        </p:nvCxnSpPr>
        <p:spPr>
          <a:xfrm>
            <a:off x="5472062" y="2267280"/>
            <a:ext cx="0" cy="2365827"/>
          </a:xfrm>
          <a:prstGeom prst="straightConnector1">
            <a:avLst/>
          </a:prstGeom>
          <a:noFill/>
          <a:ln w="9525" cap="flat" cmpd="sng">
            <a:solidFill>
              <a:srgbClr val="00407A">
                <a:alpha val="49803"/>
              </a:srgb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19"/>
          <p:cNvSpPr txBox="1"/>
          <p:nvPr/>
        </p:nvSpPr>
        <p:spPr>
          <a:xfrm>
            <a:off x="6099525" y="3798450"/>
            <a:ext cx="50379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7A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407A"/>
                </a:solidFill>
                <a:latin typeface="Montserrat"/>
                <a:ea typeface="Montserrat"/>
                <a:cs typeface="Montserrat"/>
                <a:sym typeface="Montserrat"/>
              </a:rPr>
              <a:t>www.esox-plast.sk</a:t>
            </a:r>
            <a:endParaRPr sz="3600" b="1">
              <a:solidFill>
                <a:srgbClr val="00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Obrázok 7" descr="Obrázok, na ktorom je kreslenie&#10;&#10;Automaticky generovaný popis">
            <a:extLst>
              <a:ext uri="{FF2B5EF4-FFF2-40B4-BE49-F238E27FC236}">
                <a16:creationId xmlns:a16="http://schemas.microsoft.com/office/drawing/2014/main" id="{31AF3DBA-4FD3-43C0-B02A-86F7D8CB5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9" y="690188"/>
            <a:ext cx="2601197" cy="9382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66FD94D-B088-457B-A940-8AAD6829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4320" y="37905"/>
            <a:ext cx="2212848" cy="2150689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B8AD70-DD3F-4199-9618-AB000FCF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9760" y="781875"/>
            <a:ext cx="1845544" cy="8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EA5EA78-7370-4273-A0E7-FE360DDA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49425" y="386530"/>
            <a:ext cx="3246461" cy="129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436</Words>
  <Application>Microsoft Office PowerPoint</Application>
  <PresentationFormat>Širokouhlá</PresentationFormat>
  <Paragraphs>99</Paragraphs>
  <Slides>7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Simona Tekeľová</dc:creator>
  <cp:lastModifiedBy>Sales ESOXPLAST</cp:lastModifiedBy>
  <cp:revision>3</cp:revision>
  <dcterms:modified xsi:type="dcterms:W3CDTF">2021-06-28T05:24:26Z</dcterms:modified>
</cp:coreProperties>
</file>